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59" r:id="rId7"/>
    <p:sldId id="260" r:id="rId8"/>
    <p:sldId id="279" r:id="rId9"/>
    <p:sldId id="280" r:id="rId10"/>
    <p:sldId id="264" r:id="rId11"/>
    <p:sldId id="263" r:id="rId12"/>
    <p:sldId id="265" r:id="rId13"/>
    <p:sldId id="267" r:id="rId14"/>
    <p:sldId id="266" r:id="rId15"/>
    <p:sldId id="268" r:id="rId16"/>
    <p:sldId id="272" r:id="rId17"/>
    <p:sldId id="285" r:id="rId18"/>
    <p:sldId id="286" r:id="rId19"/>
    <p:sldId id="275" r:id="rId20"/>
    <p:sldId id="276" r:id="rId21"/>
    <p:sldId id="283" r:id="rId22"/>
    <p:sldId id="284" r:id="rId23"/>
    <p:sldId id="270" r:id="rId24"/>
    <p:sldId id="269" r:id="rId25"/>
    <p:sldId id="27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02B7-AFCE-4DF2-A0B7-4A4C9C5BDB96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87C4-E338-4967-B617-00C5CB7BD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3AD7-F7C7-4302-B494-F45B803DBB9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5CB5-29B9-4E8A-9452-4BF6DA38E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D31E-4E21-4087-B8F1-EE2261173F39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11DB-FC8A-41CA-8B6D-23F0901CC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F103-A945-447E-BECA-BDFD3C18E19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C81B-903D-4A30-9F78-78F52D202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5E7B-06C6-4E87-9CFD-ED09FA4A1263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B9D8-B053-4692-BCFE-59004F360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D301-5BA7-4BDE-BD14-57C364EADCD6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BDDF-3D05-46AB-9A31-D515A6F25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483A-8993-4BE0-A355-762C152890B6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DC9C-192C-43F2-808B-8B69D8F22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D371F-CB76-4690-8E48-27F7500545E7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F76B-7B41-4A95-A0F9-EB9B503F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FF6C-8729-4384-B5D4-1FB8C5CA07D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A8F8-A623-4CFB-B8CA-B91523C1C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96AB-5EAE-492D-8D5A-286AFD03A96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F98D-C831-4AA5-8C5B-53F7FE79F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294D-D144-44FB-8CE1-194E9FFADB9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255-43B4-4BBB-A92C-3B3A73F7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427934-B695-4E68-A7E9-66E2F29BAF1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6751C4-407C-4D00-8C28-0A9E8766C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ar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322263"/>
            <a:ext cx="6154737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8321675" y="3434384"/>
            <a:ext cx="822325" cy="31750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482" name="Picture 3" descr="plastic bag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3800" cy="355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previews.123rf.com/images/altomedia/altomedia1207/altomedia120700007/14485297-river-waters-polluted-by-plastic-garbage-Stock-Photo-pollution-plastic-wa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962400" cy="26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ationofchange.org/2015/wp-content/uploads/PlasticPollution055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414" y="228600"/>
            <a:ext cx="4682024" cy="30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4414" y="4038600"/>
            <a:ext cx="4270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Less plastic pollution: </a:t>
            </a:r>
          </a:p>
          <a:p>
            <a:r>
              <a:rPr lang="en-US" sz="3200" dirty="0"/>
              <a:t>Bags, Bottles,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10800000">
            <a:off x="7490933" y="533400"/>
            <a:ext cx="822325" cy="3175000"/>
          </a:xfrm>
          <a:prstGeom prst="downArrow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506" name="Picture 5" descr="reusable ba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309458"/>
            <a:ext cx="5720043" cy="52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0" y="5923128"/>
            <a:ext cx="7140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Reusable Shopping Bags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7911578" y="415507"/>
            <a:ext cx="822325" cy="25781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530" name="Picture 6" descr="paper cup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7150"/>
            <a:ext cx="5080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water bottl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4" y="3276599"/>
            <a:ext cx="4435475" cy="340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28946-2B50-4629-BF28-4F90927D2A47}"/>
              </a:ext>
            </a:extLst>
          </p:cNvPr>
          <p:cNvSpPr txBox="1"/>
          <p:nvPr/>
        </p:nvSpPr>
        <p:spPr>
          <a:xfrm>
            <a:off x="5232400" y="438834"/>
            <a:ext cx="27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plastic bottles and paper cups.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10800000">
            <a:off x="7997647" y="1828800"/>
            <a:ext cx="822325" cy="3175000"/>
          </a:xfrm>
          <a:prstGeom prst="downArrow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554" name="Picture 3" descr="travel mu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312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6800" y="5540514"/>
            <a:ext cx="5906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Travel Cup / Water Bottle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97031"/>
            <a:ext cx="4721047" cy="472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7924800" y="2183642"/>
            <a:ext cx="822325" cy="31750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578" name="Picture 6" descr="papers.jpg"/>
          <p:cNvPicPr>
            <a:picLocks noChangeAspect="1"/>
          </p:cNvPicPr>
          <p:nvPr/>
        </p:nvPicPr>
        <p:blipFill>
          <a:blip r:embed="rId2"/>
          <a:srcRect t="26920" r="15512" b="15800"/>
          <a:stretch>
            <a:fillRect/>
          </a:stretch>
        </p:blipFill>
        <p:spPr bwMode="auto">
          <a:xfrm>
            <a:off x="381000" y="1561342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dumpster.jpg"/>
          <p:cNvPicPr>
            <a:picLocks noChangeAspect="1"/>
          </p:cNvPicPr>
          <p:nvPr/>
        </p:nvPicPr>
        <p:blipFill>
          <a:blip r:embed="rId3"/>
          <a:srcRect l="22948" r="12633"/>
          <a:stretch>
            <a:fillRect/>
          </a:stretch>
        </p:blipFill>
        <p:spPr bwMode="auto">
          <a:xfrm>
            <a:off x="3124200" y="838200"/>
            <a:ext cx="38862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10800000">
            <a:off x="7315200" y="1828800"/>
            <a:ext cx="822325" cy="3175000"/>
          </a:xfrm>
          <a:prstGeom prst="downArrow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602" name="Picture 5" descr="recycle b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66310"/>
            <a:ext cx="4508500" cy="47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F5387-E32B-43A9-B5E4-26D9B5AB47BD}"/>
              </a:ext>
            </a:extLst>
          </p:cNvPr>
          <p:cNvSpPr txBox="1"/>
          <p:nvPr/>
        </p:nvSpPr>
        <p:spPr>
          <a:xfrm>
            <a:off x="2895600" y="5867400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Paper recycling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ilinmobile.com/blog/wp-content/uploads/2014/05/Reuse-Reduce-Recyc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67452"/>
            <a:ext cx="8534400" cy="60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75146"/>
            <a:ext cx="4681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Don’t</a:t>
            </a:r>
            <a:r>
              <a:rPr lang="en-US" sz="4000" dirty="0"/>
              <a:t> buy new stuff.</a:t>
            </a:r>
          </a:p>
        </p:txBody>
      </p:sp>
      <p:pic>
        <p:nvPicPr>
          <p:cNvPr id="16388" name="Picture 4" descr="http://www.slate.com/content/dam/slate/blogs/future_tense/2014/09/03/samsung_galaxy_note_edge_is_weird_interesting_bad_for_lefties/samsung_note_edge.jpg.CROP.promo-medium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233078"/>
            <a:ext cx="3181350" cy="227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chwinn Ladies Legacy 24&quot; Cruiser Bike- Purp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988" y="3664418"/>
            <a:ext cx="3193582" cy="31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genxfinance.com/genesis/wp-content/uploads/2010/03/shopping-mil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50" y="1143000"/>
            <a:ext cx="40195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330" y="4597378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11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6664" y="152399"/>
            <a:ext cx="3911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Buy used stuff.</a:t>
            </a:r>
          </a:p>
        </p:txBody>
      </p:sp>
      <p:pic>
        <p:nvPicPr>
          <p:cNvPr id="18434" name="Picture 2" descr="http://lifeedited.zippykid.netdna-cdn.com/wp-content/uploads/2013/06/Craigslis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5" y="715370"/>
            <a:ext cx="4933666" cy="150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34" y="2133600"/>
            <a:ext cx="3485866" cy="18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990" y="3200400"/>
            <a:ext cx="4732555" cy="35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://www.stpetersri.org/wp-content/uploads/2015/07/yard-sale-1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302134"/>
            <a:ext cx="3393385" cy="23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1373"/>
            <a:ext cx="3154774" cy="30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1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54166"/>
            <a:ext cx="5757943" cy="3561926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12169"/>
            <a:ext cx="93345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4485273"/>
            <a:ext cx="3190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Less Junk Food </a:t>
            </a:r>
          </a:p>
          <a:p>
            <a:r>
              <a:rPr lang="en-US" sz="3200" dirty="0"/>
              <a:t>and Fast Food</a:t>
            </a:r>
          </a:p>
        </p:txBody>
      </p:sp>
      <p:pic>
        <p:nvPicPr>
          <p:cNvPr id="1030" name="Picture 6" descr="http://fithaven.org/wp-content/uploads/2013/07/junk-food-industry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39" y="3691330"/>
            <a:ext cx="5494361" cy="29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4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514600"/>
          </a:xfrm>
        </p:spPr>
        <p:txBody>
          <a:bodyPr/>
          <a:lstStyle/>
          <a:p>
            <a:endParaRPr lang="en-US" sz="10000" dirty="0"/>
          </a:p>
        </p:txBody>
      </p:sp>
      <p:pic>
        <p:nvPicPr>
          <p:cNvPr id="1026" name="Picture 2" descr="http://panampost.com/wp-content/uploads/earth-da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750947" cy="65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74638"/>
            <a:ext cx="4938161" cy="315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777" y="3429000"/>
            <a:ext cx="5386373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448843"/>
            <a:ext cx="9334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516630"/>
            <a:ext cx="354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Eat more healthy food.</a:t>
            </a:r>
          </a:p>
          <a:p>
            <a:r>
              <a:rPr lang="en-US" sz="2400" dirty="0"/>
              <a:t> Cook at home.</a:t>
            </a:r>
          </a:p>
        </p:txBody>
      </p:sp>
      <p:pic>
        <p:nvPicPr>
          <p:cNvPr id="2054" name="Picture 6" descr="http://www.drspock.net/wp-content/uploads/2010/07/iStock_000013159612XSm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717" y="609600"/>
            <a:ext cx="3746433" cy="248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2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34000" cy="299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mirajnews.com/wp-content/uploads/2015/07/sugar-drinks-600x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339152"/>
            <a:ext cx="93345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0284" y="1752599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Less unhealthy drinks</a:t>
            </a:r>
          </a:p>
        </p:txBody>
      </p:sp>
    </p:spTree>
    <p:extLst>
      <p:ext uri="{BB962C8B-B14F-4D97-AF65-F5344CB8AC3E}">
        <p14:creationId xmlns:p14="http://schemas.microsoft.com/office/powerpoint/2010/main" val="380171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" y="274638"/>
            <a:ext cx="5715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736" y="274638"/>
            <a:ext cx="933450" cy="23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http://static.parade.com/wp-content/uploads/2014/08/water-issues-toldedo-ft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54" y="3505200"/>
            <a:ext cx="4861342" cy="30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4123" y="2797314"/>
            <a:ext cx="275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More water</a:t>
            </a:r>
          </a:p>
        </p:txBody>
      </p:sp>
      <p:pic>
        <p:nvPicPr>
          <p:cNvPr id="15367" name="Picture 7" descr="https://healthyheels.files.wordpress.com/2012/04/water-bott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223" y="3505200"/>
            <a:ext cx="3188177" cy="31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94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8321675" y="1828800"/>
            <a:ext cx="822325" cy="31750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ttp://www.stlouiscountymn.gov/portals/0/Library/Land-Property/Garbage-n-Recycling/Garbage-Disposal/Packer-truc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99197"/>
            <a:ext cx="7989674" cy="532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3084" y="5943600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Less Garbage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10800000">
            <a:off x="8221141" y="1828800"/>
            <a:ext cx="822325" cy="3175000"/>
          </a:xfrm>
          <a:prstGeom prst="downArrow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http://thenextthirtyyears.com/wp-content/uploads/2015/06/food-garden-pictures-yy8qifv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20" y="1066800"/>
            <a:ext cx="7845425" cy="53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52400"/>
            <a:ext cx="3466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More Gardens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100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6289" y="0"/>
            <a:ext cx="6781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rgbClr val="00E100"/>
                </a:solidFill>
                <a:latin typeface="+mn-lt"/>
              </a:rPr>
              <a:t>GO GREEN!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E100"/>
              </a:solidFill>
              <a:latin typeface="+mn-lt"/>
            </a:endParaRPr>
          </a:p>
        </p:txBody>
      </p:sp>
      <p:pic>
        <p:nvPicPr>
          <p:cNvPr id="19458" name="Picture 2" descr="http://www.wallpapereast.com/static/images/Wallpaper-Nature-8B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76" y="1545776"/>
            <a:ext cx="8676924" cy="48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smo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3200400" cy="4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559" y="3044970"/>
            <a:ext cx="5258841" cy="35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017" y="62553"/>
            <a:ext cx="4005783" cy="27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257800"/>
            <a:ext cx="314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Air Pollution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4119"/>
            <a:ext cx="5108084" cy="38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00" y="267813"/>
            <a:ext cx="9271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038600"/>
            <a:ext cx="3321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Less Suburbs</a:t>
            </a:r>
          </a:p>
        </p:txBody>
      </p:sp>
      <p:pic>
        <p:nvPicPr>
          <p:cNvPr id="7173" name="Picture 5" descr="http://static1.squarespace.com/static/53dd6676e4b0fedfbc26ea91/54b6c509e4b062126976d942/543e032fe4b00ba135299750/1413350351086/?format=1500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244" y="3541239"/>
            <a:ext cx="4879156" cy="32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2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10800000">
            <a:off x="7755387" y="762000"/>
            <a:ext cx="822325" cy="3175000"/>
          </a:xfrm>
          <a:prstGeom prst="downArrow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http://images.everytrail.com/pics/fullsize/4460627-P1040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12" y="381000"/>
            <a:ext cx="7286388" cy="54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876498"/>
            <a:ext cx="4349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More Green Cities</a:t>
            </a:r>
          </a:p>
        </p:txBody>
      </p:sp>
    </p:spTree>
    <p:extLst>
      <p:ext uri="{BB962C8B-B14F-4D97-AF65-F5344CB8AC3E}">
        <p14:creationId xmlns:p14="http://schemas.microsoft.com/office/powerpoint/2010/main" val="40647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su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1300"/>
            <a:ext cx="5029200" cy="299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6904037" y="609600"/>
            <a:ext cx="822325" cy="31750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18575"/>
            <a:ext cx="5029200" cy="33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4806" y="41910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Less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10800000">
            <a:off x="7946552" y="228601"/>
            <a:ext cx="823912" cy="2425700"/>
          </a:xfrm>
          <a:prstGeom prst="downArrow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410" name="Picture 3" descr="city b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55" b="11137"/>
          <a:stretch>
            <a:fillRect/>
          </a:stretch>
        </p:blipFill>
        <p:spPr bwMode="auto">
          <a:xfrm>
            <a:off x="228600" y="228601"/>
            <a:ext cx="42168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81" y="3962712"/>
            <a:ext cx="4343400" cy="288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982" y="3964998"/>
            <a:ext cx="368848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09551"/>
            <a:ext cx="2773038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385066"/>
            <a:ext cx="652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public transportation, biking, and walking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8043720" y="428624"/>
            <a:ext cx="822325" cy="31750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http://dcdivest.org/wp-content/uploads/2014/04/Coal_Oil_Gas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15949"/>
            <a:ext cx="72199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ssets.bold.global/static/uploads/2016/02/24173147/6580472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603624"/>
            <a:ext cx="7248528" cy="2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150114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Less Fossil Fuels</a:t>
            </a:r>
          </a:p>
        </p:txBody>
      </p:sp>
    </p:spTree>
    <p:extLst>
      <p:ext uri="{BB962C8B-B14F-4D97-AF65-F5344CB8AC3E}">
        <p14:creationId xmlns:p14="http://schemas.microsoft.com/office/powerpoint/2010/main" val="23111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031" y="268951"/>
            <a:ext cx="932769" cy="24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esi-africa.com/wp-content/uploads/2014/11/renewable-energy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123305"/>
            <a:ext cx="5407026" cy="33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316" y="2819400"/>
            <a:ext cx="3484684" cy="40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729" y="4806941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More 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3453449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87</Words>
  <Application>Microsoft Office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Eloise Teisberg</dc:creator>
  <cp:lastModifiedBy>Kieffer, Adam</cp:lastModifiedBy>
  <cp:revision>27</cp:revision>
  <dcterms:created xsi:type="dcterms:W3CDTF">2009-04-22T12:16:06Z</dcterms:created>
  <dcterms:modified xsi:type="dcterms:W3CDTF">2018-04-23T13:58:45Z</dcterms:modified>
</cp:coreProperties>
</file>